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"/>
  </p:notesMasterIdLst>
  <p:sldIdLst>
    <p:sldId id="256" r:id="rId3"/>
    <p:sldId id="12197" r:id="rId4"/>
    <p:sldId id="12198" r:id="rId5"/>
    <p:sldId id="12199" r:id="rId6"/>
    <p:sldId id="122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7E55A-948C-416E-9369-0A12A84FF352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CEF12-620B-4BB3-85AE-D2019628A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47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CEF12-620B-4BB3-85AE-D2019628A74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47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D49E-B91B-0739-9D47-88C0A77B8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3F16A-4647-E46F-D1FB-41B04F975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0FFDD-5B58-518A-3256-6A9014E6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0B54-04F9-7460-FD59-B8F96C26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78FC7-7704-4970-7468-F9E75CD9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31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0401-5F54-7B3A-2623-3619A6D1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1E026-9D9C-8095-A0B1-00E716BCD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CC002-0372-71C1-0CAC-4D6BB1AA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AED19-1325-C7EA-A5E6-E4F56888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C14E2-39BE-3013-B5C4-F79A10A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80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D6D12-B0A3-AFA1-AADE-333FC76DD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83853-52A0-C16C-0E11-8AB2A2DD1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396D0-3398-48DE-0CF7-49FEFBE1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77877-E47C-2AF4-B0B5-81AA601D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89675-B324-CF0C-A7D9-79C28225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484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7">
            <a:extLst>
              <a:ext uri="{FF2B5EF4-FFF2-40B4-BE49-F238E27FC236}">
                <a16:creationId xmlns:a16="http://schemas.microsoft.com/office/drawing/2014/main" id="{A4655FE9-0C11-4489-A1A7-84825B10A2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AF729AD-05DC-4660-9247-48DA2385F1FC}"/>
                </a:ext>
              </a:extLst>
            </p:cNvPr>
            <p:cNvSpPr/>
            <p:nvPr/>
          </p:nvSpPr>
          <p:spPr>
            <a:xfrm>
              <a:off x="0" y="0"/>
              <a:ext cx="7799069" cy="6858000"/>
            </a:xfrm>
            <a:custGeom>
              <a:avLst/>
              <a:gdLst>
                <a:gd name="connsiteX0" fmla="*/ 7799070 w 7799069"/>
                <a:gd name="connsiteY0" fmla="*/ 0 h 6858000"/>
                <a:gd name="connsiteX1" fmla="*/ 0 w 7799069"/>
                <a:gd name="connsiteY1" fmla="*/ 0 h 6858000"/>
                <a:gd name="connsiteX2" fmla="*/ 0 w 7799069"/>
                <a:gd name="connsiteY2" fmla="*/ 6858000 h 6858000"/>
                <a:gd name="connsiteX3" fmla="*/ 5533390 w 7799069"/>
                <a:gd name="connsiteY3" fmla="*/ 6858000 h 6858000"/>
                <a:gd name="connsiteX4" fmla="*/ 7799070 w 7799069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69" h="6858000">
                  <a:moveTo>
                    <a:pt x="779907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0" y="6858000"/>
                  </a:lnTo>
                  <a:lnTo>
                    <a:pt x="77990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30D171C-C437-481C-8CEC-5DAF2E3D8B79}"/>
                </a:ext>
              </a:extLst>
            </p:cNvPr>
            <p:cNvSpPr/>
            <p:nvPr/>
          </p:nvSpPr>
          <p:spPr>
            <a:xfrm>
              <a:off x="7620000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0 w 4572000"/>
                <a:gd name="connsiteY4" fmla="*/ 4930140 h 6858000"/>
                <a:gd name="connsiteX5" fmla="*/ 4572000 w 4572000"/>
                <a:gd name="connsiteY5" fmla="*/ 6858000 h 6858000"/>
                <a:gd name="connsiteX6" fmla="*/ 4572000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0" y="4930140"/>
                  </a:lnTo>
                  <a:lnTo>
                    <a:pt x="4572000" y="6858000"/>
                  </a:lnTo>
                  <a:lnTo>
                    <a:pt x="4572000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1FBE61D-118C-4162-A671-632DAFDC7C03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0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0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8010A-8D50-4CF2-A7F7-6711D48E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CFCFC"/>
                </a:solidFill>
              </a:defRPr>
            </a:lvl1pPr>
          </a:lstStyle>
          <a:p>
            <a:fld id="{6D9A7ABD-EF82-49EE-9380-56F5FB7C8804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9A113-DB8D-41ED-AF3A-D1223F86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CFCFC"/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3CD22-0175-4608-B956-FDF745F7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2C18B8-0CD0-4185-BE4D-8B77E936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4" y="6435362"/>
            <a:ext cx="999144" cy="306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74673E-28CE-4519-844D-2D65FCB9B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158" y="584204"/>
            <a:ext cx="5577183" cy="2844801"/>
          </a:xfrm>
        </p:spPr>
        <p:txBody>
          <a:bodyPr wrap="square" anchor="b" anchorCtr="0">
            <a:noAutofit/>
          </a:bodyPr>
          <a:lstStyle>
            <a:lvl1pPr algn="l">
              <a:defRPr sz="45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FB2CE67-157B-4442-BF0C-B45C8D8B1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157" y="3446252"/>
            <a:ext cx="5110456" cy="2827548"/>
          </a:xfrm>
        </p:spPr>
        <p:txBody>
          <a:bodyPr tIns="25200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13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7">
          <p15:clr>
            <a:srgbClr val="FBAE40"/>
          </p15:clr>
        </p15:guide>
        <p15:guide id="3" pos="402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2">
            <a:extLst>
              <a:ext uri="{FF2B5EF4-FFF2-40B4-BE49-F238E27FC236}">
                <a16:creationId xmlns:a16="http://schemas.microsoft.com/office/drawing/2014/main" id="{E3903E7B-8CE5-4557-84CB-217928568770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FD5F24-788A-496F-BFE0-8C289AC8B995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4C57B6-14F5-4745-8C5C-D3CA076F87D7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4F6F70-28AB-4450-84A3-62B4C815E5D2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8010A-8D50-4CF2-A7F7-6711D48E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ABF42-9663-4128-98DD-A3AEDEAFFFD5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9A113-DB8D-41ED-AF3A-D1223F86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1F4563-E341-4BA0-A265-A2BB83304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158" y="584204"/>
            <a:ext cx="5577183" cy="2844801"/>
          </a:xfrm>
        </p:spPr>
        <p:txBody>
          <a:bodyPr wrap="square" anchor="b" anchorCtr="0">
            <a:noAutofit/>
          </a:bodyPr>
          <a:lstStyle>
            <a:lvl1pPr algn="l">
              <a:defRPr sz="4500"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5ABB1C-6BC1-4BB1-99AB-477F23E1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157" y="3446252"/>
            <a:ext cx="5002507" cy="2827548"/>
          </a:xfrm>
        </p:spPr>
        <p:txBody>
          <a:bodyPr tIns="25200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6B8836-CC57-41A8-AFCD-387F4C67C2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1" y="6436800"/>
            <a:ext cx="995963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67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59">
          <p15:clr>
            <a:srgbClr val="FBAE40"/>
          </p15:clr>
        </p15:guide>
        <p15:guide id="3" pos="402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lu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7">
            <a:extLst>
              <a:ext uri="{FF2B5EF4-FFF2-40B4-BE49-F238E27FC236}">
                <a16:creationId xmlns:a16="http://schemas.microsoft.com/office/drawing/2014/main" id="{84D4ECA5-A8D6-428E-9AAE-D7A518E5D1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9AE1D07-127F-438E-8DAB-F2F239C7EC4A}"/>
                </a:ext>
              </a:extLst>
            </p:cNvPr>
            <p:cNvSpPr/>
            <p:nvPr/>
          </p:nvSpPr>
          <p:spPr>
            <a:xfrm>
              <a:off x="0" y="0"/>
              <a:ext cx="7799069" cy="6858000"/>
            </a:xfrm>
            <a:custGeom>
              <a:avLst/>
              <a:gdLst>
                <a:gd name="connsiteX0" fmla="*/ 7799070 w 7799069"/>
                <a:gd name="connsiteY0" fmla="*/ 0 h 6858000"/>
                <a:gd name="connsiteX1" fmla="*/ 0 w 7799069"/>
                <a:gd name="connsiteY1" fmla="*/ 0 h 6858000"/>
                <a:gd name="connsiteX2" fmla="*/ 0 w 7799069"/>
                <a:gd name="connsiteY2" fmla="*/ 6858000 h 6858000"/>
                <a:gd name="connsiteX3" fmla="*/ 5533390 w 7799069"/>
                <a:gd name="connsiteY3" fmla="*/ 6858000 h 6858000"/>
                <a:gd name="connsiteX4" fmla="*/ 7799070 w 7799069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69" h="6858000">
                  <a:moveTo>
                    <a:pt x="779907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0" y="6858000"/>
                  </a:lnTo>
                  <a:lnTo>
                    <a:pt x="77990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5C7311-F6B5-4621-B005-4ED925406D69}"/>
                </a:ext>
              </a:extLst>
            </p:cNvPr>
            <p:cNvSpPr/>
            <p:nvPr/>
          </p:nvSpPr>
          <p:spPr>
            <a:xfrm>
              <a:off x="7620000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0 w 4572000"/>
                <a:gd name="connsiteY4" fmla="*/ 4930140 h 6858000"/>
                <a:gd name="connsiteX5" fmla="*/ 4572000 w 4572000"/>
                <a:gd name="connsiteY5" fmla="*/ 6858000 h 6858000"/>
                <a:gd name="connsiteX6" fmla="*/ 4572000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0" y="4930140"/>
                  </a:lnTo>
                  <a:lnTo>
                    <a:pt x="4572000" y="6858000"/>
                  </a:lnTo>
                  <a:lnTo>
                    <a:pt x="4572000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468FF4-4CC3-4BB7-9DF8-1FC41A4D1500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0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0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467E-C429-448E-A80B-EB960456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8110-A14F-49FB-941B-5BDB1AB23038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EAA0-B409-4BE3-950A-8AAEEC3A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275C-371A-439C-BCB7-5C281990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5D491-565C-5442-8407-FD853D8C71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606" y="592826"/>
            <a:ext cx="5576735" cy="5680974"/>
          </a:xfrm>
        </p:spPr>
        <p:txBody>
          <a:bodyPr wrap="square" anchor="ctr" anchorCtr="0">
            <a:noAutofit/>
          </a:bodyPr>
          <a:lstStyle>
            <a:lvl1pPr marL="1079946" indent="-1079946">
              <a:lnSpc>
                <a:spcPct val="90000"/>
              </a:lnSpc>
              <a:spcAft>
                <a:spcPts val="1000"/>
              </a:spcAft>
              <a:buClr>
                <a:srgbClr val="DBF5FF"/>
              </a:buClr>
              <a:buFont typeface="+mj-lt"/>
              <a:buAutoNum type="arabicPeriod"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2F64B1-F0F5-4F9C-BFBB-43612A447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4" y="6435362"/>
            <a:ext cx="999144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55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0">
            <a:extLst>
              <a:ext uri="{FF2B5EF4-FFF2-40B4-BE49-F238E27FC236}">
                <a16:creationId xmlns:a16="http://schemas.microsoft.com/office/drawing/2014/main" id="{BB6F2652-B62A-409C-A7FE-2DFB6A1FFBE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630F899-C056-4B02-8C42-9E5229E7254D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667B1B-5A4C-45EE-98FF-250857FEA721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90F628B-2E97-4239-A091-1D29A603E70C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467E-C429-448E-A80B-EB960456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8110-A14F-49FB-941B-5BDB1AB23038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EAA0-B409-4BE3-950A-8AAEEC3A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275C-371A-439C-BCB7-5C281990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5D491-565C-5442-8407-FD853D8C71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771" y="592826"/>
            <a:ext cx="5568568" cy="5680974"/>
          </a:xfrm>
        </p:spPr>
        <p:txBody>
          <a:bodyPr wrap="square" anchor="ctr" anchorCtr="0">
            <a:noAutofit/>
          </a:bodyPr>
          <a:lstStyle>
            <a:lvl1pPr marL="1079946" indent="-1079946">
              <a:lnSpc>
                <a:spcPct val="90000"/>
              </a:lnSpc>
              <a:spcAft>
                <a:spcPts val="1000"/>
              </a:spcAft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  <a:defRPr sz="2600"/>
            </a:lvl1pPr>
          </a:lstStyle>
          <a:p>
            <a:pPr lvl="0"/>
            <a:r>
              <a:rPr lang="en-GB"/>
              <a:t>Section 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EF3DCD-D265-468F-A697-FE7997201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2" y="6437707"/>
            <a:ext cx="995963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56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- No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9021" y="691632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21" y="337979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99C-9D2A-47B9-A3A9-CF7674B9FD8D}"/>
              </a:ext>
            </a:extLst>
          </p:cNvPr>
          <p:cNvSpPr txBox="1"/>
          <p:nvPr userDrawn="1"/>
        </p:nvSpPr>
        <p:spPr>
          <a:xfrm>
            <a:off x="3826043" y="1233488"/>
            <a:ext cx="1624264" cy="5040312"/>
          </a:xfrm>
          <a:prstGeom prst="rect">
            <a:avLst/>
          </a:prstGeom>
        </p:spPr>
        <p:txBody>
          <a:bodyPr vert="horz" wrap="square" lIns="0" tIns="252000" rIns="0" bIns="0" rtlCol="0" anchor="t" anchorCtr="0">
            <a:noAutofit/>
          </a:bodyPr>
          <a:lstStyle/>
          <a:p>
            <a:pPr algn="l"/>
            <a:endParaRPr lang="en-GB" sz="1800">
              <a:solidFill>
                <a:schemeClr val="bg2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F31BCF-34C7-38EF-D59C-6C787FB2AC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388" y="1990165"/>
            <a:ext cx="10577512" cy="4283635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Standard Text Format</a:t>
            </a:r>
          </a:p>
          <a:p>
            <a:pPr lvl="1"/>
            <a:r>
              <a:rPr lang="en-US"/>
              <a:t>Bulleted Lists</a:t>
            </a:r>
          </a:p>
        </p:txBody>
      </p:sp>
    </p:spTree>
    <p:extLst>
      <p:ext uri="{BB962C8B-B14F-4D97-AF65-F5344CB8AC3E}">
        <p14:creationId xmlns:p14="http://schemas.microsoft.com/office/powerpoint/2010/main" val="32139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Slide - No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4387" y="697034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276" y="337979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99C-9D2A-47B9-A3A9-CF7674B9FD8D}"/>
              </a:ext>
            </a:extLst>
          </p:cNvPr>
          <p:cNvSpPr txBox="1"/>
          <p:nvPr userDrawn="1"/>
        </p:nvSpPr>
        <p:spPr>
          <a:xfrm>
            <a:off x="3826043" y="1233488"/>
            <a:ext cx="1624264" cy="5040312"/>
          </a:xfrm>
          <a:prstGeom prst="rect">
            <a:avLst/>
          </a:prstGeom>
        </p:spPr>
        <p:txBody>
          <a:bodyPr vert="horz" wrap="square" lIns="0" tIns="252000" rIns="0" bIns="0" rtlCol="0" anchor="t" anchorCtr="0">
            <a:noAutofit/>
          </a:bodyPr>
          <a:lstStyle/>
          <a:p>
            <a:pPr algn="l"/>
            <a:endParaRPr lang="en-GB" sz="1800">
              <a:solidFill>
                <a:schemeClr val="bg2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F31BCF-34C7-38EF-D59C-6C787FB2AC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387" y="2002118"/>
            <a:ext cx="4994276" cy="4271682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Standard Text Format</a:t>
            </a:r>
          </a:p>
          <a:p>
            <a:pPr lvl="1"/>
            <a:r>
              <a:rPr lang="en-US"/>
              <a:t>Bulleted Lists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6CD17CA-1B6E-99AD-56F9-695EE1124BE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83338" y="2002118"/>
            <a:ext cx="4993895" cy="4271682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Standard Text Format</a:t>
            </a:r>
          </a:p>
          <a:p>
            <a:pPr lvl="1"/>
            <a:r>
              <a:rPr lang="en-US"/>
              <a:t>Bulleted Lists</a:t>
            </a:r>
          </a:p>
        </p:txBody>
      </p:sp>
    </p:spTree>
    <p:extLst>
      <p:ext uri="{BB962C8B-B14F-4D97-AF65-F5344CB8AC3E}">
        <p14:creationId xmlns:p14="http://schemas.microsoft.com/office/powerpoint/2010/main" val="131213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- No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1568" y="691632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21" y="337979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99C-9D2A-47B9-A3A9-CF7674B9FD8D}"/>
              </a:ext>
            </a:extLst>
          </p:cNvPr>
          <p:cNvSpPr txBox="1"/>
          <p:nvPr userDrawn="1"/>
        </p:nvSpPr>
        <p:spPr>
          <a:xfrm>
            <a:off x="3826043" y="1233488"/>
            <a:ext cx="1624264" cy="5040312"/>
          </a:xfrm>
          <a:prstGeom prst="rect">
            <a:avLst/>
          </a:prstGeom>
        </p:spPr>
        <p:txBody>
          <a:bodyPr vert="horz" wrap="square" lIns="0" tIns="252000" rIns="0" bIns="0" rtlCol="0" anchor="t" anchorCtr="0">
            <a:noAutofit/>
          </a:bodyPr>
          <a:lstStyle/>
          <a:p>
            <a:pPr algn="l"/>
            <a:endParaRPr lang="en-GB" sz="1800">
              <a:solidFill>
                <a:schemeClr val="bg2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F31BCF-34C7-38EF-D59C-6C787FB2AC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767" y="1996141"/>
            <a:ext cx="4993895" cy="4277659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Standard Text Format</a:t>
            </a:r>
          </a:p>
          <a:p>
            <a:pPr lvl="1"/>
            <a:r>
              <a:rPr lang="en-US"/>
              <a:t>Bulleted Lists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E70C94-1DD0-F426-3003-30063455EE1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1143" y="2171699"/>
            <a:ext cx="5136090" cy="3706307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59A013-02A8-B407-5CC3-41F13335C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1026" y="6052692"/>
            <a:ext cx="4459287" cy="227013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en-US"/>
              <a:t>Add in short description of inserted image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107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- No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F31BCF-34C7-38EF-D59C-6C787FB2AC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972851" y="2015679"/>
            <a:ext cx="3416300" cy="4013200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Explain chart.</a:t>
            </a:r>
          </a:p>
          <a:p>
            <a:pPr lvl="1"/>
            <a:r>
              <a:rPr lang="en-US"/>
              <a:t>The chart / graph + text description must be able to be understood in isolation without a voice over.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7" y="691632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21" y="337979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99C-9D2A-47B9-A3A9-CF7674B9FD8D}"/>
              </a:ext>
            </a:extLst>
          </p:cNvPr>
          <p:cNvSpPr txBox="1"/>
          <p:nvPr userDrawn="1"/>
        </p:nvSpPr>
        <p:spPr>
          <a:xfrm>
            <a:off x="3826043" y="1233488"/>
            <a:ext cx="1624264" cy="5040312"/>
          </a:xfrm>
          <a:prstGeom prst="rect">
            <a:avLst/>
          </a:prstGeom>
        </p:spPr>
        <p:txBody>
          <a:bodyPr vert="horz" wrap="square" lIns="0" tIns="252000" rIns="0" bIns="0" rtlCol="0" anchor="t" anchorCtr="0">
            <a:noAutofit/>
          </a:bodyPr>
          <a:lstStyle/>
          <a:p>
            <a:pPr algn="l"/>
            <a:endParaRPr lang="en-GB" sz="1800">
              <a:solidFill>
                <a:schemeClr val="bg2"/>
              </a:solidFill>
            </a:endParaRP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D7934A4-3EC5-9E40-14AD-1CCDA8ADF3FD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814388" y="1988841"/>
            <a:ext cx="6856412" cy="406687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55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F02B-298D-5973-B2A2-BA48DC36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EB48-4EAC-EE3C-96D8-5F1A4259A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977D0-4F92-184C-4EC3-41EDC656E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09157-F80D-8F89-F626-679350DA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60EE-4AC9-ADBA-FD3C-7713ECB3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63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-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8">
            <a:extLst>
              <a:ext uri="{FF2B5EF4-FFF2-40B4-BE49-F238E27FC236}">
                <a16:creationId xmlns:a16="http://schemas.microsoft.com/office/drawing/2014/main" id="{88DDB90B-F111-4B96-BA22-04919B6B55F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3F0229-7173-4B0D-AC3D-016C217D2A5C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4243FD-C04C-44EF-8354-05952A72AF2A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97B7DD-AD4A-43B6-BEF1-9CFEEF968DD6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8771" y="691632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8771" y="337979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99C-9D2A-47B9-A3A9-CF7674B9FD8D}"/>
              </a:ext>
            </a:extLst>
          </p:cNvPr>
          <p:cNvSpPr txBox="1"/>
          <p:nvPr userDrawn="1"/>
        </p:nvSpPr>
        <p:spPr>
          <a:xfrm>
            <a:off x="3826043" y="1233488"/>
            <a:ext cx="1624264" cy="5040312"/>
          </a:xfrm>
          <a:prstGeom prst="rect">
            <a:avLst/>
          </a:prstGeom>
        </p:spPr>
        <p:txBody>
          <a:bodyPr vert="horz" wrap="square" lIns="0" tIns="252000" rIns="0" bIns="0" rtlCol="0" anchor="t" anchorCtr="0">
            <a:noAutofit/>
          </a:bodyPr>
          <a:lstStyle/>
          <a:p>
            <a:pPr algn="l"/>
            <a:endParaRPr lang="en-GB" sz="1800">
              <a:solidFill>
                <a:schemeClr val="bg2"/>
              </a:solidFill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88C5E21-0E14-3700-A527-778211DAE60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388" y="1988840"/>
            <a:ext cx="10577512" cy="4284960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Standard Text Format</a:t>
            </a:r>
          </a:p>
          <a:p>
            <a:pPr lvl="1"/>
            <a:r>
              <a:rPr lang="en-US"/>
              <a:t>Bulleted Lists</a:t>
            </a:r>
          </a:p>
        </p:txBody>
      </p:sp>
    </p:spTree>
    <p:extLst>
      <p:ext uri="{BB962C8B-B14F-4D97-AF65-F5344CB8AC3E}">
        <p14:creationId xmlns:p14="http://schemas.microsoft.com/office/powerpoint/2010/main" val="1683368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 -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8">
            <a:extLst>
              <a:ext uri="{FF2B5EF4-FFF2-40B4-BE49-F238E27FC236}">
                <a16:creationId xmlns:a16="http://schemas.microsoft.com/office/drawing/2014/main" id="{88DDB90B-F111-4B96-BA22-04919B6B55FC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3F0229-7173-4B0D-AC3D-016C217D2A5C}"/>
                </a:ext>
              </a:extLst>
            </p:cNvPr>
            <p:cNvSpPr/>
            <p:nvPr userDrawn="1"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4243FD-C04C-44EF-8354-05952A72AF2A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97B7DD-AD4A-43B6-BEF1-9CFEEF968DD6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9022" y="691632"/>
            <a:ext cx="10581292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21" y="340435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99C-9D2A-47B9-A3A9-CF7674B9FD8D}"/>
              </a:ext>
            </a:extLst>
          </p:cNvPr>
          <p:cNvSpPr txBox="1"/>
          <p:nvPr userDrawn="1"/>
        </p:nvSpPr>
        <p:spPr>
          <a:xfrm>
            <a:off x="3826043" y="1233488"/>
            <a:ext cx="1624264" cy="5040312"/>
          </a:xfrm>
          <a:prstGeom prst="rect">
            <a:avLst/>
          </a:prstGeom>
        </p:spPr>
        <p:txBody>
          <a:bodyPr vert="horz" wrap="square" lIns="0" tIns="252000" rIns="0" bIns="0" rtlCol="0" anchor="t" anchorCtr="0">
            <a:noAutofit/>
          </a:bodyPr>
          <a:lstStyle/>
          <a:p>
            <a:pPr algn="l"/>
            <a:endParaRPr lang="en-GB" sz="1800">
              <a:solidFill>
                <a:schemeClr val="bg2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D9B01F-B7E1-EB3D-6600-57637CAEF5F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00161" y="1992607"/>
            <a:ext cx="5008502" cy="4281194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Standard Text Format</a:t>
            </a:r>
          </a:p>
          <a:p>
            <a:pPr lvl="1"/>
            <a:r>
              <a:rPr lang="en-US"/>
              <a:t>Bulleted Lists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0674DC6C-B7F2-0FD9-9646-239D7B01AB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83338" y="1992607"/>
            <a:ext cx="5008501" cy="4281193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Standard Text Format</a:t>
            </a:r>
          </a:p>
          <a:p>
            <a:pPr lvl="1"/>
            <a:r>
              <a:rPr lang="en-US"/>
              <a:t>Bulleted Lists</a:t>
            </a:r>
          </a:p>
        </p:txBody>
      </p:sp>
    </p:spTree>
    <p:extLst>
      <p:ext uri="{BB962C8B-B14F-4D97-AF65-F5344CB8AC3E}">
        <p14:creationId xmlns:p14="http://schemas.microsoft.com/office/powerpoint/2010/main" val="35128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-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8">
            <a:extLst>
              <a:ext uri="{FF2B5EF4-FFF2-40B4-BE49-F238E27FC236}">
                <a16:creationId xmlns:a16="http://schemas.microsoft.com/office/drawing/2014/main" id="{88DDB90B-F111-4B96-BA22-04919B6B55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-1" y="0"/>
            <a:chExt cx="12192001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3F0229-7173-4B0D-AC3D-016C217D2A5C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4243FD-C04C-44EF-8354-05952A72AF2A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97B7DD-AD4A-43B6-BEF1-9CFEEF968DD6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7" y="691632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21" y="340918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99C-9D2A-47B9-A3A9-CF7674B9FD8D}"/>
              </a:ext>
            </a:extLst>
          </p:cNvPr>
          <p:cNvSpPr txBox="1"/>
          <p:nvPr userDrawn="1"/>
        </p:nvSpPr>
        <p:spPr>
          <a:xfrm>
            <a:off x="3826043" y="1233488"/>
            <a:ext cx="1624264" cy="5040312"/>
          </a:xfrm>
          <a:prstGeom prst="rect">
            <a:avLst/>
          </a:prstGeom>
        </p:spPr>
        <p:txBody>
          <a:bodyPr vert="horz" wrap="square" lIns="0" tIns="252000" rIns="0" bIns="0" rtlCol="0" anchor="t" anchorCtr="0">
            <a:noAutofit/>
          </a:bodyPr>
          <a:lstStyle/>
          <a:p>
            <a:pPr algn="l"/>
            <a:endParaRPr lang="en-GB" sz="1800">
              <a:solidFill>
                <a:schemeClr val="bg2"/>
              </a:solidFill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5EEED15D-EAF4-F4F4-89A6-3C38484394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387" y="1988840"/>
            <a:ext cx="4994275" cy="4284960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Standard Text Format</a:t>
            </a:r>
          </a:p>
          <a:p>
            <a:pPr lvl="1"/>
            <a:r>
              <a:rPr lang="en-US"/>
              <a:t>Bulleted Lists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07A5600-EBDD-679B-D0F3-21F8D84752C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1143" y="2171699"/>
            <a:ext cx="5136090" cy="3706307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50B552-9BB5-5898-3327-019FB02A48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2735" y="5957887"/>
            <a:ext cx="4459287" cy="227013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en-US"/>
              <a:t>Add in short description of inserted image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8">
            <a:extLst>
              <a:ext uri="{FF2B5EF4-FFF2-40B4-BE49-F238E27FC236}">
                <a16:creationId xmlns:a16="http://schemas.microsoft.com/office/drawing/2014/main" id="{88DDB90B-F111-4B96-BA22-04919B6B55F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3F0229-7173-4B0D-AC3D-016C217D2A5C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4243FD-C04C-44EF-8354-05952A72AF2A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97B7DD-AD4A-43B6-BEF1-9CFEEF968DD6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4863" y="693448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59" y="329904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FDBDB76F-133A-8FB3-6699-47D2FAA97BF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387" y="2568024"/>
            <a:ext cx="6482706" cy="1030560"/>
          </a:xfrm>
        </p:spPr>
        <p:txBody>
          <a:bodyPr/>
          <a:lstStyle>
            <a:lvl1pPr>
              <a:defRPr/>
            </a:lvl1pPr>
          </a:lstStyle>
          <a:p>
            <a:r>
              <a:rPr lang="en-GB" sz="1400"/>
              <a:t>The Customer Need: </a:t>
            </a:r>
          </a:p>
          <a:p>
            <a:pPr marL="429742" indent="-285750">
              <a:buFont typeface="Arial" panose="020B0604020202020204" pitchFamily="34" charset="0"/>
              <a:buChar char="•"/>
            </a:pPr>
            <a:r>
              <a:rPr lang="en-GB" sz="1200"/>
              <a:t>One sentence need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7E12A9D0-8918-B198-E6E2-367BA917F4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59644" y="5797505"/>
            <a:ext cx="3832377" cy="227013"/>
          </a:xfrm>
        </p:spPr>
        <p:txBody>
          <a:bodyPr/>
          <a:lstStyle/>
          <a:p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8EF471-403D-A2AB-F993-A11D11F572B1}"/>
              </a:ext>
            </a:extLst>
          </p:cNvPr>
          <p:cNvSpPr/>
          <p:nvPr userDrawn="1"/>
        </p:nvSpPr>
        <p:spPr>
          <a:xfrm>
            <a:off x="814386" y="1613212"/>
            <a:ext cx="10562845" cy="754495"/>
          </a:xfrm>
          <a:prstGeom prst="roundRect">
            <a:avLst/>
          </a:prstGeom>
          <a:solidFill>
            <a:schemeClr val="bg2">
              <a:lumMod val="95000"/>
            </a:schemeClr>
          </a:solidFill>
          <a:ln w="19050">
            <a:noFill/>
          </a:ln>
        </p:spPr>
        <p:txBody>
          <a:bodyPr vert="horz" wrap="square" lIns="108000" tIns="108000" rIns="108000" bIns="108000" rtlCol="0" anchor="t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GB" sz="1400"/>
              <a:t>Short description on the background to the project and what you achieved: One or two lines only. FOCUS ON THE VALUE YOU CREATED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C2417B6-FB9A-A1AA-9FB6-D9617A80C83A}"/>
              </a:ext>
            </a:extLst>
          </p:cNvPr>
          <p:cNvSpPr/>
          <p:nvPr userDrawn="1"/>
        </p:nvSpPr>
        <p:spPr>
          <a:xfrm>
            <a:off x="887239" y="5214797"/>
            <a:ext cx="1946495" cy="98682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vert="horz" wrap="square" lIns="108000" tIns="108000" rIns="108000" bIns="108000" rtlCol="0" anchor="ctr" anchorCtr="0">
            <a:noAutofit/>
          </a:bodyPr>
          <a:lstStyle/>
          <a:p>
            <a:pPr algn="l">
              <a:spcAft>
                <a:spcPts val="0"/>
              </a:spcAft>
            </a:pPr>
            <a:endParaRPr lang="en-GB" sz="11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822605-6516-94FA-FB6C-07984A4828DD}"/>
              </a:ext>
            </a:extLst>
          </p:cNvPr>
          <p:cNvSpPr/>
          <p:nvPr userDrawn="1"/>
        </p:nvSpPr>
        <p:spPr>
          <a:xfrm>
            <a:off x="2986135" y="5213243"/>
            <a:ext cx="1946495" cy="9868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txBody>
          <a:bodyPr vert="horz" wrap="square" lIns="108000" tIns="108000" rIns="108000" bIns="108000" rtlCol="0" anchor="ctr" anchorCtr="0">
            <a:noAutofit/>
          </a:bodyPr>
          <a:lstStyle/>
          <a:p>
            <a:pPr algn="l">
              <a:spcAft>
                <a:spcPts val="0"/>
              </a:spcAft>
            </a:pPr>
            <a:endParaRPr lang="en-GB" sz="11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CFD7178-7728-C9C0-6A8C-3B95B09FD825}"/>
              </a:ext>
            </a:extLst>
          </p:cNvPr>
          <p:cNvSpPr/>
          <p:nvPr userDrawn="1"/>
        </p:nvSpPr>
        <p:spPr>
          <a:xfrm>
            <a:off x="5085031" y="5213242"/>
            <a:ext cx="1946495" cy="9868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txBody>
          <a:bodyPr vert="horz" wrap="square" lIns="108000" tIns="108000" rIns="108000" bIns="108000" rtlCol="0" anchor="ctr" anchorCtr="0">
            <a:noAutofit/>
          </a:bodyPr>
          <a:lstStyle/>
          <a:p>
            <a:pPr algn="l">
              <a:spcAft>
                <a:spcPts val="0"/>
              </a:spcAft>
            </a:pPr>
            <a:endParaRPr lang="en-GB" sz="110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7221A1A6-EBC7-EB80-8D8E-0F65D861CC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15917" y="2511007"/>
            <a:ext cx="3861316" cy="3072537"/>
          </a:xfrm>
        </p:spPr>
        <p:txBody>
          <a:bodyPr/>
          <a:lstStyle/>
          <a:p>
            <a:endParaRPr lang="en-GB"/>
          </a:p>
        </p:txBody>
      </p: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F1F9ADE5-FD2F-DE97-683D-33E7765DE1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09059" y="4846079"/>
            <a:ext cx="6482706" cy="283137"/>
          </a:xfrm>
        </p:spPr>
        <p:txBody>
          <a:bodyPr/>
          <a:lstStyle>
            <a:lvl1pPr>
              <a:defRPr/>
            </a:lvl1pPr>
          </a:lstStyle>
          <a:p>
            <a:r>
              <a:rPr lang="en-GB" sz="1400"/>
              <a:t>Value Created:</a:t>
            </a:r>
            <a:endParaRPr lang="en-GB" sz="1200"/>
          </a:p>
        </p:txBody>
      </p:sp>
      <p:sp>
        <p:nvSpPr>
          <p:cNvPr id="29" name="Content Placeholder 15">
            <a:extLst>
              <a:ext uri="{FF2B5EF4-FFF2-40B4-BE49-F238E27FC236}">
                <a16:creationId xmlns:a16="http://schemas.microsoft.com/office/drawing/2014/main" id="{FFB5267C-45E5-9AB1-8837-B90E0CB44BD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00482" y="3704528"/>
            <a:ext cx="6482706" cy="1030560"/>
          </a:xfrm>
        </p:spPr>
        <p:txBody>
          <a:bodyPr/>
          <a:lstStyle>
            <a:lvl1pPr>
              <a:defRPr/>
            </a:lvl1pPr>
          </a:lstStyle>
          <a:p>
            <a:r>
              <a:rPr lang="en-GB" sz="1400"/>
              <a:t>Alloyed Strategy:</a:t>
            </a:r>
          </a:p>
          <a:p>
            <a:pPr marL="429742" indent="-285750">
              <a:buFont typeface="Arial" panose="020B0604020202020204" pitchFamily="34" charset="0"/>
              <a:buChar char="•"/>
            </a:pPr>
            <a:r>
              <a:rPr lang="en-GB" sz="1200"/>
              <a:t>One sentence description</a:t>
            </a:r>
          </a:p>
        </p:txBody>
      </p:sp>
    </p:spTree>
    <p:extLst>
      <p:ext uri="{BB962C8B-B14F-4D97-AF65-F5344CB8AC3E}">
        <p14:creationId xmlns:p14="http://schemas.microsoft.com/office/powerpoint/2010/main" val="3414596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-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8">
            <a:extLst>
              <a:ext uri="{FF2B5EF4-FFF2-40B4-BE49-F238E27FC236}">
                <a16:creationId xmlns:a16="http://schemas.microsoft.com/office/drawing/2014/main" id="{88DDB90B-F111-4B96-BA22-04919B6B55F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3F0229-7173-4B0D-AC3D-016C217D2A5C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4243FD-C04C-44EF-8354-05952A72AF2A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97B7DD-AD4A-43B6-BEF1-9CFEEF968DD6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9021" y="682653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21" y="342355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99C-9D2A-47B9-A3A9-CF7674B9FD8D}"/>
              </a:ext>
            </a:extLst>
          </p:cNvPr>
          <p:cNvSpPr txBox="1"/>
          <p:nvPr userDrawn="1"/>
        </p:nvSpPr>
        <p:spPr>
          <a:xfrm>
            <a:off x="3826043" y="1233488"/>
            <a:ext cx="1624264" cy="5040312"/>
          </a:xfrm>
          <a:prstGeom prst="rect">
            <a:avLst/>
          </a:prstGeom>
        </p:spPr>
        <p:txBody>
          <a:bodyPr vert="horz" wrap="square" lIns="0" tIns="252000" rIns="0" bIns="0" rtlCol="0" anchor="t" anchorCtr="0">
            <a:noAutofit/>
          </a:bodyPr>
          <a:lstStyle/>
          <a:p>
            <a:pPr algn="l"/>
            <a:endParaRPr lang="en-GB" sz="1800">
              <a:solidFill>
                <a:schemeClr val="bg2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EACEE6-75F0-207D-7BF1-92D4C20E83B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975722" y="2015679"/>
            <a:ext cx="3416300" cy="4013200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360000" indent="-17145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2pPr>
            <a:lvl3pPr marL="315442" indent="-171450">
              <a:buFont typeface="Arial" panose="020B0604020202020204" pitchFamily="34" charset="0"/>
              <a:buChar char="•"/>
              <a:defRPr/>
            </a:lvl3pPr>
            <a:lvl4pPr marL="315442" indent="-171450">
              <a:buFont typeface="Arial" panose="020B0604020202020204" pitchFamily="34" charset="0"/>
              <a:buChar char="•"/>
              <a:defRPr/>
            </a:lvl4pPr>
            <a:lvl5pPr marL="315442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Explain chart.</a:t>
            </a:r>
          </a:p>
          <a:p>
            <a:pPr lvl="1"/>
            <a:r>
              <a:rPr lang="en-US"/>
              <a:t>The chart / graph + text description must be able to be understood in isolation without a voice over. </a:t>
            </a:r>
          </a:p>
        </p:txBody>
      </p:sp>
      <p:sp>
        <p:nvSpPr>
          <p:cNvPr id="14" name="Chart Placeholder 10">
            <a:extLst>
              <a:ext uri="{FF2B5EF4-FFF2-40B4-BE49-F238E27FC236}">
                <a16:creationId xmlns:a16="http://schemas.microsoft.com/office/drawing/2014/main" id="{A1CFE67F-6134-D2C2-A8F4-DEB3686F598B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814388" y="1988841"/>
            <a:ext cx="6856412" cy="406687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00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 Layout - Dark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7">
            <a:extLst>
              <a:ext uri="{FF2B5EF4-FFF2-40B4-BE49-F238E27FC236}">
                <a16:creationId xmlns:a16="http://schemas.microsoft.com/office/drawing/2014/main" id="{84D4ECA5-A8D6-428E-9AAE-D7A518E5D1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9AE1D07-127F-438E-8DAB-F2F239C7EC4A}"/>
                </a:ext>
              </a:extLst>
            </p:cNvPr>
            <p:cNvSpPr/>
            <p:nvPr/>
          </p:nvSpPr>
          <p:spPr>
            <a:xfrm>
              <a:off x="0" y="0"/>
              <a:ext cx="7799069" cy="6858000"/>
            </a:xfrm>
            <a:custGeom>
              <a:avLst/>
              <a:gdLst>
                <a:gd name="connsiteX0" fmla="*/ 7799070 w 7799069"/>
                <a:gd name="connsiteY0" fmla="*/ 0 h 6858000"/>
                <a:gd name="connsiteX1" fmla="*/ 0 w 7799069"/>
                <a:gd name="connsiteY1" fmla="*/ 0 h 6858000"/>
                <a:gd name="connsiteX2" fmla="*/ 0 w 7799069"/>
                <a:gd name="connsiteY2" fmla="*/ 6858000 h 6858000"/>
                <a:gd name="connsiteX3" fmla="*/ 5533390 w 7799069"/>
                <a:gd name="connsiteY3" fmla="*/ 6858000 h 6858000"/>
                <a:gd name="connsiteX4" fmla="*/ 7799070 w 7799069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69" h="6858000">
                  <a:moveTo>
                    <a:pt x="779907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0" y="6858000"/>
                  </a:lnTo>
                  <a:lnTo>
                    <a:pt x="77990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5C7311-F6B5-4621-B005-4ED925406D69}"/>
                </a:ext>
              </a:extLst>
            </p:cNvPr>
            <p:cNvSpPr/>
            <p:nvPr/>
          </p:nvSpPr>
          <p:spPr>
            <a:xfrm>
              <a:off x="7620000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0 w 4572000"/>
                <a:gd name="connsiteY4" fmla="*/ 4930140 h 6858000"/>
                <a:gd name="connsiteX5" fmla="*/ 4572000 w 4572000"/>
                <a:gd name="connsiteY5" fmla="*/ 6858000 h 6858000"/>
                <a:gd name="connsiteX6" fmla="*/ 4572000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0" y="4930140"/>
                  </a:lnTo>
                  <a:lnTo>
                    <a:pt x="4572000" y="6858000"/>
                  </a:lnTo>
                  <a:lnTo>
                    <a:pt x="4572000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468FF4-4CC3-4BB7-9DF8-1FC41A4D1500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0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0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467E-C429-448E-A80B-EB960456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8110-A14F-49FB-941B-5BDB1AB23038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EAA0-B409-4BE3-950A-8AAEEC3A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275C-371A-439C-BCB7-5C281990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2F64B1-F0F5-4F9C-BFBB-43612A447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4" y="6435362"/>
            <a:ext cx="999144" cy="30600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E23E04A-68CC-E973-D7E3-CDE64C44038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4863" y="727551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7BCF720-C602-E6AE-B684-04EFEA1F08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21" y="316564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28A4F9D-36BA-9F50-9E19-9CB590DDB1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3275" y="1723976"/>
            <a:ext cx="5040000" cy="21911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BF5C51D-478E-D4EC-3AB6-E7DE16B6FCF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48727" y="1723975"/>
            <a:ext cx="5040000" cy="21911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15">
            <a:extLst>
              <a:ext uri="{FF2B5EF4-FFF2-40B4-BE49-F238E27FC236}">
                <a16:creationId xmlns:a16="http://schemas.microsoft.com/office/drawing/2014/main" id="{5E92AB52-C5DE-021C-CF02-3DD0BD55B03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3275" y="4169164"/>
            <a:ext cx="5040000" cy="20995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2D88A5C4-8176-6395-4BDC-1113C75A9F8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48727" y="4169161"/>
            <a:ext cx="5040000" cy="20995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82F104-1F52-3EE0-342B-8E060A6E0C30}"/>
              </a:ext>
            </a:extLst>
          </p:cNvPr>
          <p:cNvSpPr/>
          <p:nvPr userDrawn="1"/>
        </p:nvSpPr>
        <p:spPr>
          <a:xfrm rot="19046589">
            <a:off x="4769980" y="693967"/>
            <a:ext cx="2772228" cy="881402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108000" tIns="108000" rIns="108000" bIns="108000" rtlCol="0" anchor="ctr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GB" sz="2000">
                <a:solidFill>
                  <a:srgbClr val="C00000"/>
                </a:solidFill>
              </a:rPr>
              <a:t>[INTERNAL ONLY]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70FE90-8B6C-48D0-B8A5-78B686E57DD0}"/>
              </a:ext>
            </a:extLst>
          </p:cNvPr>
          <p:cNvSpPr/>
          <p:nvPr userDrawn="1"/>
        </p:nvSpPr>
        <p:spPr>
          <a:xfrm rot="19046589">
            <a:off x="1436098" y="3931020"/>
            <a:ext cx="2772228" cy="881402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108000" tIns="108000" rIns="108000" bIns="108000" rtlCol="0" anchor="ctr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GB" sz="2000">
                <a:solidFill>
                  <a:srgbClr val="C00000"/>
                </a:solidFill>
              </a:rPr>
              <a:t>[INTERNAL ONLY]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EAE7B-6145-FBD5-E9D3-FDE41AC9C119}"/>
              </a:ext>
            </a:extLst>
          </p:cNvPr>
          <p:cNvSpPr/>
          <p:nvPr userDrawn="1"/>
        </p:nvSpPr>
        <p:spPr>
          <a:xfrm rot="19046589">
            <a:off x="6315630" y="4186674"/>
            <a:ext cx="2772228" cy="881402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108000" tIns="108000" rIns="108000" bIns="108000" rtlCol="0" anchor="ctr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GB" sz="2000">
                <a:solidFill>
                  <a:srgbClr val="C00000"/>
                </a:solidFill>
              </a:rPr>
              <a:t>[INTERNAL ONLY]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9CF9F4-8B17-DD9B-D342-0F871046675F}"/>
              </a:ext>
            </a:extLst>
          </p:cNvPr>
          <p:cNvSpPr/>
          <p:nvPr userDrawn="1"/>
        </p:nvSpPr>
        <p:spPr>
          <a:xfrm rot="19046589">
            <a:off x="9428073" y="1094363"/>
            <a:ext cx="2772228" cy="881402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108000" tIns="108000" rIns="108000" bIns="108000" rtlCol="0" anchor="ctr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GB" sz="2000">
                <a:solidFill>
                  <a:srgbClr val="C00000"/>
                </a:solidFill>
              </a:rPr>
              <a:t>[INTERNAL ONLY]</a:t>
            </a:r>
          </a:p>
        </p:txBody>
      </p:sp>
    </p:spTree>
    <p:extLst>
      <p:ext uri="{BB962C8B-B14F-4D97-AF65-F5344CB8AC3E}">
        <p14:creationId xmlns:p14="http://schemas.microsoft.com/office/powerpoint/2010/main" val="1888131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 Layout -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0">
            <a:extLst>
              <a:ext uri="{FF2B5EF4-FFF2-40B4-BE49-F238E27FC236}">
                <a16:creationId xmlns:a16="http://schemas.microsoft.com/office/drawing/2014/main" id="{BB6F2652-B62A-409C-A7FE-2DFB6A1FFBE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630F899-C056-4B02-8C42-9E5229E7254D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667B1B-5A4C-45EE-98FF-250857FEA721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90F628B-2E97-4239-A091-1D29A603E70C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467E-C429-448E-A80B-EB960456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8110-A14F-49FB-941B-5BDB1AB23038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EAA0-B409-4BE3-950A-8AAEEC3A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275C-371A-439C-BCB7-5C281990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EF3DCD-D265-468F-A697-FE7997201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2" y="6437707"/>
            <a:ext cx="995963" cy="306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59F027D-905D-9A66-EA5C-612CE92202C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7" y="928056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4ACBFCB-D37E-DCC5-04C5-94295D7842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276" y="549698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CA03A330-D692-F3B9-1D62-FD1EF26D9C0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3275" y="1723976"/>
            <a:ext cx="5040000" cy="21911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1BF26008-6A2A-8FD7-A0BC-D4D13F9611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48727" y="1723975"/>
            <a:ext cx="5040000" cy="2191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04B5D65E-FF46-BB5B-2604-C32BA022A1F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3275" y="4169164"/>
            <a:ext cx="5040000" cy="209952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BD6CF6-783F-0F53-CBB3-79835950388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48727" y="4169161"/>
            <a:ext cx="5040000" cy="2099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41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Dark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7">
            <a:extLst>
              <a:ext uri="{FF2B5EF4-FFF2-40B4-BE49-F238E27FC236}">
                <a16:creationId xmlns:a16="http://schemas.microsoft.com/office/drawing/2014/main" id="{84D4ECA5-A8D6-428E-9AAE-D7A518E5D1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9AE1D07-127F-438E-8DAB-F2F239C7EC4A}"/>
                </a:ext>
              </a:extLst>
            </p:cNvPr>
            <p:cNvSpPr/>
            <p:nvPr/>
          </p:nvSpPr>
          <p:spPr>
            <a:xfrm>
              <a:off x="0" y="0"/>
              <a:ext cx="7799069" cy="6858000"/>
            </a:xfrm>
            <a:custGeom>
              <a:avLst/>
              <a:gdLst>
                <a:gd name="connsiteX0" fmla="*/ 7799070 w 7799069"/>
                <a:gd name="connsiteY0" fmla="*/ 0 h 6858000"/>
                <a:gd name="connsiteX1" fmla="*/ 0 w 7799069"/>
                <a:gd name="connsiteY1" fmla="*/ 0 h 6858000"/>
                <a:gd name="connsiteX2" fmla="*/ 0 w 7799069"/>
                <a:gd name="connsiteY2" fmla="*/ 6858000 h 6858000"/>
                <a:gd name="connsiteX3" fmla="*/ 5533390 w 7799069"/>
                <a:gd name="connsiteY3" fmla="*/ 6858000 h 6858000"/>
                <a:gd name="connsiteX4" fmla="*/ 7799070 w 7799069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69" h="6858000">
                  <a:moveTo>
                    <a:pt x="779907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0" y="6858000"/>
                  </a:lnTo>
                  <a:lnTo>
                    <a:pt x="77990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5C7311-F6B5-4621-B005-4ED925406D69}"/>
                </a:ext>
              </a:extLst>
            </p:cNvPr>
            <p:cNvSpPr/>
            <p:nvPr/>
          </p:nvSpPr>
          <p:spPr>
            <a:xfrm>
              <a:off x="7620000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0 w 4572000"/>
                <a:gd name="connsiteY4" fmla="*/ 4930140 h 6858000"/>
                <a:gd name="connsiteX5" fmla="*/ 4572000 w 4572000"/>
                <a:gd name="connsiteY5" fmla="*/ 6858000 h 6858000"/>
                <a:gd name="connsiteX6" fmla="*/ 4572000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0" y="4930140"/>
                  </a:lnTo>
                  <a:lnTo>
                    <a:pt x="4572000" y="6858000"/>
                  </a:lnTo>
                  <a:lnTo>
                    <a:pt x="4572000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468FF4-4CC3-4BB7-9DF8-1FC41A4D1500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0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0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467E-C429-448E-A80B-EB960456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8110-A14F-49FB-941B-5BDB1AB23038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EAA0-B409-4BE3-950A-8AAEEC3A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275C-371A-439C-BCB7-5C281990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5D491-565C-5442-8407-FD853D8C71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606" y="592826"/>
            <a:ext cx="5695794" cy="1350274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1000"/>
              </a:spcAft>
              <a:buClr>
                <a:srgbClr val="DBF5FF"/>
              </a:buClr>
              <a:buFont typeface="+mj-lt"/>
              <a:buNone/>
              <a:defRPr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2F64B1-F0F5-4F9C-BFBB-43612A447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4" y="6435362"/>
            <a:ext cx="999144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52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Dark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7">
            <a:extLst>
              <a:ext uri="{FF2B5EF4-FFF2-40B4-BE49-F238E27FC236}">
                <a16:creationId xmlns:a16="http://schemas.microsoft.com/office/drawing/2014/main" id="{84D4ECA5-A8D6-428E-9AAE-D7A518E5D1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9AE1D07-127F-438E-8DAB-F2F239C7EC4A}"/>
                </a:ext>
              </a:extLst>
            </p:cNvPr>
            <p:cNvSpPr/>
            <p:nvPr/>
          </p:nvSpPr>
          <p:spPr>
            <a:xfrm>
              <a:off x="0" y="0"/>
              <a:ext cx="7799069" cy="6858000"/>
            </a:xfrm>
            <a:custGeom>
              <a:avLst/>
              <a:gdLst>
                <a:gd name="connsiteX0" fmla="*/ 7799070 w 7799069"/>
                <a:gd name="connsiteY0" fmla="*/ 0 h 6858000"/>
                <a:gd name="connsiteX1" fmla="*/ 0 w 7799069"/>
                <a:gd name="connsiteY1" fmla="*/ 0 h 6858000"/>
                <a:gd name="connsiteX2" fmla="*/ 0 w 7799069"/>
                <a:gd name="connsiteY2" fmla="*/ 6858000 h 6858000"/>
                <a:gd name="connsiteX3" fmla="*/ 5533390 w 7799069"/>
                <a:gd name="connsiteY3" fmla="*/ 6858000 h 6858000"/>
                <a:gd name="connsiteX4" fmla="*/ 7799070 w 7799069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69" h="6858000">
                  <a:moveTo>
                    <a:pt x="779907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0" y="6858000"/>
                  </a:lnTo>
                  <a:lnTo>
                    <a:pt x="77990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5C7311-F6B5-4621-B005-4ED925406D69}"/>
                </a:ext>
              </a:extLst>
            </p:cNvPr>
            <p:cNvSpPr/>
            <p:nvPr/>
          </p:nvSpPr>
          <p:spPr>
            <a:xfrm>
              <a:off x="7620000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0 w 4572000"/>
                <a:gd name="connsiteY4" fmla="*/ 4930140 h 6858000"/>
                <a:gd name="connsiteX5" fmla="*/ 4572000 w 4572000"/>
                <a:gd name="connsiteY5" fmla="*/ 6858000 h 6858000"/>
                <a:gd name="connsiteX6" fmla="*/ 4572000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0" y="4930140"/>
                  </a:lnTo>
                  <a:lnTo>
                    <a:pt x="4572000" y="6858000"/>
                  </a:lnTo>
                  <a:lnTo>
                    <a:pt x="4572000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468FF4-4CC3-4BB7-9DF8-1FC41A4D1500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0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0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467E-C429-448E-A80B-EB960456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8110-A14F-49FB-941B-5BDB1AB23038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EAA0-B409-4BE3-950A-8AAEEC3A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275C-371A-439C-BCB7-5C281990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2F64B1-F0F5-4F9C-BFBB-43612A447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4" y="6435362"/>
            <a:ext cx="999144" cy="30600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3FAE0E4-45E7-4FA8-A6F3-6CD9C75F979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9022" y="691632"/>
            <a:ext cx="10581292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9D5B641-3202-9AE3-5840-2CA149FF5D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21" y="340435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136159D-3B1D-4D4B-BF27-076E00F64E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7888" y="2723774"/>
            <a:ext cx="5693944" cy="250542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1000"/>
              </a:spcAft>
              <a:buClr>
                <a:srgbClr val="DBF5FF"/>
              </a:buClr>
              <a:buFont typeface="+mj-lt"/>
              <a:buNone/>
              <a:defRPr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65359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0">
            <a:extLst>
              <a:ext uri="{FF2B5EF4-FFF2-40B4-BE49-F238E27FC236}">
                <a16:creationId xmlns:a16="http://schemas.microsoft.com/office/drawing/2014/main" id="{BB6F2652-B62A-409C-A7FE-2DFB6A1FFBE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630F899-C056-4B02-8C42-9E5229E7254D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667B1B-5A4C-45EE-98FF-250857FEA721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90F628B-2E97-4239-A091-1D29A603E70C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467E-C429-448E-A80B-EB960456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8110-A14F-49FB-941B-5BDB1AB23038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EAA0-B409-4BE3-950A-8AAEEC3A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275C-371A-439C-BCB7-5C281990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EF3DCD-D265-468F-A697-FE7997201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2" y="6437707"/>
            <a:ext cx="995963" cy="306000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AB5E964-E671-B84D-A14E-462CA91EFA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606" y="592826"/>
            <a:ext cx="5695794" cy="1350274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1000"/>
              </a:spcAft>
              <a:buClr>
                <a:srgbClr val="DBF5FF"/>
              </a:buClr>
              <a:buFont typeface="+mj-lt"/>
              <a:buNone/>
              <a:defRPr sz="3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8632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78CA-67CF-AA53-45FB-09433402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B8B63-6612-336F-8C06-4B3ECABFE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B34FD-35B0-2026-5791-CDBFD6B7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C471D-51AD-2422-DEFD-16F61754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FF826-4A0E-AE4D-BABE-8ED06693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5048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0">
            <a:extLst>
              <a:ext uri="{FF2B5EF4-FFF2-40B4-BE49-F238E27FC236}">
                <a16:creationId xmlns:a16="http://schemas.microsoft.com/office/drawing/2014/main" id="{BB6F2652-B62A-409C-A7FE-2DFB6A1FFBE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630F899-C056-4B02-8C42-9E5229E7254D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667B1B-5A4C-45EE-98FF-250857FEA721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90F628B-2E97-4239-A091-1D29A603E70C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467E-C429-448E-A80B-EB960456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8110-A14F-49FB-941B-5BDB1AB23038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EAA0-B409-4BE3-950A-8AAEEC3A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6275C-371A-439C-BCB7-5C281990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EF3DCD-D265-468F-A697-FE7997201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2" y="6437707"/>
            <a:ext cx="995963" cy="306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AB511E9-18C4-C8D8-7A25-FC32E8BB9B5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9021" y="682653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13EBF46-F6A1-3B55-071E-16B31025BB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021" y="342355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FC33A7D-DF74-7C0D-B2E8-00384E2F15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7888" y="2723774"/>
            <a:ext cx="5693944" cy="2505425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1000"/>
              </a:spcAft>
              <a:buClr>
                <a:srgbClr val="DBF5FF"/>
              </a:buClr>
              <a:buFont typeface="+mj-lt"/>
              <a:buNone/>
              <a:defRPr sz="320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9795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Final Pag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6">
            <a:extLst>
              <a:ext uri="{FF2B5EF4-FFF2-40B4-BE49-F238E27FC236}">
                <a16:creationId xmlns:a16="http://schemas.microsoft.com/office/drawing/2014/main" id="{F55C12C5-718E-498F-9D00-A3D6D435CB5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62AD29B-3050-49E4-91CE-87B8A9EE5441}"/>
                </a:ext>
              </a:extLst>
            </p:cNvPr>
            <p:cNvSpPr/>
            <p:nvPr/>
          </p:nvSpPr>
          <p:spPr>
            <a:xfrm>
              <a:off x="0" y="0"/>
              <a:ext cx="7799069" cy="6858000"/>
            </a:xfrm>
            <a:custGeom>
              <a:avLst/>
              <a:gdLst>
                <a:gd name="connsiteX0" fmla="*/ 7799070 w 7799069"/>
                <a:gd name="connsiteY0" fmla="*/ 0 h 6858000"/>
                <a:gd name="connsiteX1" fmla="*/ 0 w 7799069"/>
                <a:gd name="connsiteY1" fmla="*/ 0 h 6858000"/>
                <a:gd name="connsiteX2" fmla="*/ 0 w 7799069"/>
                <a:gd name="connsiteY2" fmla="*/ 6858000 h 6858000"/>
                <a:gd name="connsiteX3" fmla="*/ 5533390 w 7799069"/>
                <a:gd name="connsiteY3" fmla="*/ 6858000 h 6858000"/>
                <a:gd name="connsiteX4" fmla="*/ 7799070 w 7799069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69" h="6858000">
                  <a:moveTo>
                    <a:pt x="779907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0" y="6858000"/>
                  </a:lnTo>
                  <a:lnTo>
                    <a:pt x="77990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DBE75E9-25A1-4433-94E5-061624691791}"/>
                </a:ext>
              </a:extLst>
            </p:cNvPr>
            <p:cNvSpPr/>
            <p:nvPr/>
          </p:nvSpPr>
          <p:spPr>
            <a:xfrm>
              <a:off x="7620000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0 w 4572000"/>
                <a:gd name="connsiteY4" fmla="*/ 4930140 h 6858000"/>
                <a:gd name="connsiteX5" fmla="*/ 4572000 w 4572000"/>
                <a:gd name="connsiteY5" fmla="*/ 6858000 h 6858000"/>
                <a:gd name="connsiteX6" fmla="*/ 4572000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0" y="4930140"/>
                  </a:lnTo>
                  <a:lnTo>
                    <a:pt x="4572000" y="6858000"/>
                  </a:lnTo>
                  <a:lnTo>
                    <a:pt x="4572000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A68CA4-F928-45C3-A193-3261E8C9569A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0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0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222C39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8010A-8D50-4CF2-A7F7-6711D48E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CFCFC"/>
                </a:solidFill>
              </a:defRPr>
            </a:lvl1pPr>
          </a:lstStyle>
          <a:p>
            <a:fld id="{6D9A7ABD-EF82-49EE-9380-56F5FB7C8804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9A113-DB8D-41ED-AF3A-D1223F86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CFCFC"/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2C18B8-0CD0-4185-BE4D-8B77E936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7" y="6437348"/>
            <a:ext cx="999144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92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Final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6">
            <a:extLst>
              <a:ext uri="{FF2B5EF4-FFF2-40B4-BE49-F238E27FC236}">
                <a16:creationId xmlns:a16="http://schemas.microsoft.com/office/drawing/2014/main" id="{0BAF9B6C-1AAB-4ECB-81EA-147995646635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251580-9CD5-4679-9F22-1CA0AC6C8999}"/>
                </a:ext>
              </a:extLst>
            </p:cNvPr>
            <p:cNvSpPr/>
            <p:nvPr/>
          </p:nvSpPr>
          <p:spPr>
            <a:xfrm>
              <a:off x="-1" y="0"/>
              <a:ext cx="7799070" cy="6858000"/>
            </a:xfrm>
            <a:custGeom>
              <a:avLst/>
              <a:gdLst>
                <a:gd name="connsiteX0" fmla="*/ 7799071 w 7799070"/>
                <a:gd name="connsiteY0" fmla="*/ 0 h 6858000"/>
                <a:gd name="connsiteX1" fmla="*/ 0 w 7799070"/>
                <a:gd name="connsiteY1" fmla="*/ 0 h 6858000"/>
                <a:gd name="connsiteX2" fmla="*/ 0 w 7799070"/>
                <a:gd name="connsiteY2" fmla="*/ 6858000 h 6858000"/>
                <a:gd name="connsiteX3" fmla="*/ 5533391 w 7799070"/>
                <a:gd name="connsiteY3" fmla="*/ 6858000 h 6858000"/>
                <a:gd name="connsiteX4" fmla="*/ 7799071 w 779907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070" h="6858000">
                  <a:moveTo>
                    <a:pt x="779907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533391" y="6858000"/>
                  </a:lnTo>
                  <a:lnTo>
                    <a:pt x="7799071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E30864B-4013-473B-A3F5-EC95711C978B}"/>
                </a:ext>
              </a:extLst>
            </p:cNvPr>
            <p:cNvSpPr/>
            <p:nvPr/>
          </p:nvSpPr>
          <p:spPr>
            <a:xfrm>
              <a:off x="7619999" y="0"/>
              <a:ext cx="4572000" cy="6858000"/>
            </a:xfrm>
            <a:custGeom>
              <a:avLst/>
              <a:gdLst>
                <a:gd name="connsiteX0" fmla="*/ 1323340 w 4572000"/>
                <a:gd name="connsiteY0" fmla="*/ 0 h 6858000"/>
                <a:gd name="connsiteX1" fmla="*/ 0 w 4572000"/>
                <a:gd name="connsiteY1" fmla="*/ 3995420 h 6858000"/>
                <a:gd name="connsiteX2" fmla="*/ 2485390 w 4572000"/>
                <a:gd name="connsiteY2" fmla="*/ 3995420 h 6858000"/>
                <a:gd name="connsiteX3" fmla="*/ 2792730 w 4572000"/>
                <a:gd name="connsiteY3" fmla="*/ 4930140 h 6858000"/>
                <a:gd name="connsiteX4" fmla="*/ 3938271 w 4572000"/>
                <a:gd name="connsiteY4" fmla="*/ 4930140 h 6858000"/>
                <a:gd name="connsiteX5" fmla="*/ 4572001 w 4572000"/>
                <a:gd name="connsiteY5" fmla="*/ 6858000 h 6858000"/>
                <a:gd name="connsiteX6" fmla="*/ 4572001 w 4572000"/>
                <a:gd name="connsiteY6" fmla="*/ 0 h 6858000"/>
                <a:gd name="connsiteX7" fmla="*/ 1323340 w 4572000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0" h="6858000">
                  <a:moveTo>
                    <a:pt x="1323340" y="0"/>
                  </a:moveTo>
                  <a:lnTo>
                    <a:pt x="0" y="3995420"/>
                  </a:lnTo>
                  <a:lnTo>
                    <a:pt x="2485390" y="3995420"/>
                  </a:lnTo>
                  <a:lnTo>
                    <a:pt x="2792730" y="4930140"/>
                  </a:lnTo>
                  <a:lnTo>
                    <a:pt x="3938271" y="4930140"/>
                  </a:lnTo>
                  <a:lnTo>
                    <a:pt x="4572001" y="6858000"/>
                  </a:lnTo>
                  <a:lnTo>
                    <a:pt x="4572001" y="0"/>
                  </a:lnTo>
                  <a:lnTo>
                    <a:pt x="132334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B3262-0D96-40AF-A4DE-049A200E8945}"/>
                </a:ext>
              </a:extLst>
            </p:cNvPr>
            <p:cNvSpPr/>
            <p:nvPr/>
          </p:nvSpPr>
          <p:spPr>
            <a:xfrm>
              <a:off x="6685279" y="4930139"/>
              <a:ext cx="4363720" cy="1927860"/>
            </a:xfrm>
            <a:custGeom>
              <a:avLst/>
              <a:gdLst>
                <a:gd name="connsiteX0" fmla="*/ 636270 w 4363720"/>
                <a:gd name="connsiteY0" fmla="*/ 0 h 1927860"/>
                <a:gd name="connsiteX1" fmla="*/ 0 w 4363720"/>
                <a:gd name="connsiteY1" fmla="*/ 1927860 h 1927860"/>
                <a:gd name="connsiteX2" fmla="*/ 4363721 w 4363720"/>
                <a:gd name="connsiteY2" fmla="*/ 1927860 h 1927860"/>
                <a:gd name="connsiteX3" fmla="*/ 3727450 w 4363720"/>
                <a:gd name="connsiteY3" fmla="*/ 0 h 1927860"/>
                <a:gd name="connsiteX4" fmla="*/ 636270 w 4363720"/>
                <a:gd name="connsiteY4" fmla="*/ 0 h 19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720" h="1927860">
                  <a:moveTo>
                    <a:pt x="636270" y="0"/>
                  </a:moveTo>
                  <a:lnTo>
                    <a:pt x="0" y="1927860"/>
                  </a:lnTo>
                  <a:lnTo>
                    <a:pt x="4363721" y="1927860"/>
                  </a:lnTo>
                  <a:lnTo>
                    <a:pt x="3727450" y="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  <a:ln w="127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8010A-8D50-4CF2-A7F7-6711D48E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ABF42-9663-4128-98DD-A3AEDEAFFFD5}" type="datetime1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9A113-DB8D-41ED-AF3A-D1223F86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AB087D1-3B22-4C2C-B47A-DC72BC7E40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1" y="6436800"/>
            <a:ext cx="995963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8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ipl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266-EC4D-411A-9934-D5C0C669522B}" type="datetime1">
              <a:rPr lang="en-GB" smtClean="0"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7" y="928056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276" y="549698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856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9">
          <p15:clr>
            <a:srgbClr val="FBAE40"/>
          </p15:clr>
        </p15:guide>
        <p15:guide id="2" pos="2843">
          <p15:clr>
            <a:srgbClr val="FBAE40"/>
          </p15:clr>
        </p15:guide>
        <p15:guide id="3" pos="4839">
          <p15:clr>
            <a:srgbClr val="FBAE40"/>
          </p15:clr>
        </p15:guide>
        <p15:guide id="4" pos="5201">
          <p15:clr>
            <a:srgbClr val="FBAE40"/>
          </p15:clr>
        </p15:guide>
        <p15:guide id="5" orient="horz" pos="777">
          <p15:clr>
            <a:srgbClr val="FBAE40"/>
          </p15:clr>
        </p15:guide>
        <p15:guide id="6" orient="horz" pos="2364">
          <p15:clr>
            <a:srgbClr val="FBAE40"/>
          </p15:clr>
        </p15:guide>
        <p15:guide id="7" pos="2571">
          <p15:clr>
            <a:srgbClr val="FBAE40"/>
          </p15:clr>
        </p15:guide>
        <p15:guide id="8" pos="2751">
          <p15:clr>
            <a:srgbClr val="FBAE40"/>
          </p15:clr>
        </p15:guide>
        <p15:guide id="9" pos="4929">
          <p15:clr>
            <a:srgbClr val="FBAE40"/>
          </p15:clr>
        </p15:guide>
        <p15:guide id="10" pos="511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ubl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7" y="928056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276" y="549698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0D99C-9D2A-47B9-A3A9-CF7674B9FD8D}"/>
              </a:ext>
            </a:extLst>
          </p:cNvPr>
          <p:cNvSpPr txBox="1"/>
          <p:nvPr userDrawn="1"/>
        </p:nvSpPr>
        <p:spPr>
          <a:xfrm>
            <a:off x="3826043" y="1233488"/>
            <a:ext cx="1624264" cy="5040312"/>
          </a:xfrm>
          <a:prstGeom prst="rect">
            <a:avLst/>
          </a:prstGeom>
        </p:spPr>
        <p:txBody>
          <a:bodyPr vert="horz" wrap="square" lIns="0" tIns="252000" rIns="0" bIns="0" rtlCol="0" anchor="t" anchorCtr="0">
            <a:noAutofit/>
          </a:bodyPr>
          <a:lstStyle/>
          <a:p>
            <a:pPr algn="l"/>
            <a:endParaRPr lang="en-GB" sz="1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3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4" orient="horz" pos="777">
          <p15:clr>
            <a:srgbClr val="FBAE40"/>
          </p15:clr>
        </p15:guide>
        <p15:guide id="5" orient="horz" pos="2364">
          <p15:clr>
            <a:srgbClr val="FBAE40"/>
          </p15:clr>
        </p15:guide>
        <p15:guide id="6" pos="3749">
          <p15:clr>
            <a:srgbClr val="FBAE40"/>
          </p15:clr>
        </p15:guide>
        <p15:guide id="7" pos="393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_No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0936-AABF-46F3-ABBC-D8F1A1FA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266-EC4D-411A-9934-D5C0C669522B}" type="datetime1">
              <a:rPr lang="en-GB" smtClean="0"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8AD9-D9FE-4B4F-A903-1DA8132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0727-7347-48CD-9536-319F36CB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9EF2C87-06B6-4B30-8077-E03E1530CF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7" y="928056"/>
            <a:ext cx="10588745" cy="54185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2600"/>
            </a:lvl1pPr>
          </a:lstStyle>
          <a:p>
            <a:pPr lvl="0"/>
            <a:r>
              <a:rPr lang="en-US" sz="2600"/>
              <a:t>Click to edit Master text styles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68D5EA-25DB-4601-8DB0-73BD192916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69" y="6437706"/>
            <a:ext cx="995963" cy="306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0F0F10-D38E-46D1-AB07-9543C9B0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276" y="549698"/>
            <a:ext cx="10573957" cy="246221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1" i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097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9">
          <p15:clr>
            <a:srgbClr val="FBAE40"/>
          </p15:clr>
        </p15:guide>
        <p15:guide id="2" pos="2843">
          <p15:clr>
            <a:srgbClr val="FBAE40"/>
          </p15:clr>
        </p15:guide>
        <p15:guide id="3" pos="4839">
          <p15:clr>
            <a:srgbClr val="FBAE40"/>
          </p15:clr>
        </p15:guide>
        <p15:guide id="4" pos="5201">
          <p15:clr>
            <a:srgbClr val="FBAE40"/>
          </p15:clr>
        </p15:guide>
        <p15:guide id="5" orient="horz" pos="777">
          <p15:clr>
            <a:srgbClr val="FBAE40"/>
          </p15:clr>
        </p15:guide>
        <p15:guide id="6" orient="horz" pos="2364">
          <p15:clr>
            <a:srgbClr val="FBAE40"/>
          </p15:clr>
        </p15:guide>
        <p15:guide id="7" pos="2571">
          <p15:clr>
            <a:srgbClr val="FBAE40"/>
          </p15:clr>
        </p15:guide>
        <p15:guide id="8" pos="2751">
          <p15:clr>
            <a:srgbClr val="FBAE40"/>
          </p15:clr>
        </p15:guide>
        <p15:guide id="9" pos="4929">
          <p15:clr>
            <a:srgbClr val="FBAE40"/>
          </p15:clr>
        </p15:guide>
        <p15:guide id="10" pos="511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B925-65C7-4E4B-1986-6333CC86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A9E52-883F-227F-5AED-D93A21768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22940-4D49-ACC5-7EF9-F0B6B4E80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13D76-EA2C-A6A1-53B6-A9FCA2E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FA59F-3A59-9FF8-1810-BC97A316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D351C-A31E-0B06-854F-D614C1AB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6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C5D3-BCC3-0997-5242-E48050A0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D21F6-73BF-7724-4ABB-5C5AE4A8A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67164-394A-BD5F-6CC2-F07106A43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58E9F-646B-9EBE-F436-38BC49012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0DF5C-969A-7F6F-4CFA-FEC4B6BDF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45C33-0DC2-D189-4B4C-44FEF851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E7BCF-E438-3BD6-5D75-2EFD0591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FB111-08C7-345D-4804-742B79DF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0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C1FBF-EB7B-395F-2507-085066BC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0C65D-E33B-7E88-365E-1AAE3EEF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0D7C1-AC8C-8E8E-8CAC-4740A823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EE03A-1ABE-BA57-B386-5DC92C79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36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B4EEBA-8B35-C81E-B7E8-15F72A58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25FF1-48DD-7AAA-6AA3-7E9AA4DE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B1FEC-BC4C-8E6D-06E9-97522032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58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B82B-3C8E-A0F7-F0CB-F91CC34C4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50AE-1DA5-5C7F-A37D-E465EFF7E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22031-7944-8A6C-C959-213BA6732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5171F-EE9C-8C35-1946-D9C811E4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B4E1B-967D-CC22-8DDF-CCBDB748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DFEA1-41CE-EFDE-F916-22C3CD95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73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8B5B-3601-0495-F4CB-66F6D76D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EFF1B-D3F3-5173-96C3-FE22CC952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AD8A3-7690-AA03-77C5-BB3C3FAAF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4ABF6-6E6A-7DE9-14B9-89BBB4C4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2565B-5B92-1E56-09E5-6CC7860D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38547-232D-45C5-9C12-6B33CBD4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387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08DE7-3B31-8ABB-77BA-3BBA3315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75509-37E5-D52F-597E-B856807A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3B63D-B397-6660-DDDA-6AFDC45CA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F70D5-4578-4514-A2D4-D87A32B76C6D}" type="datetimeFigureOut">
              <a:rPr lang="en-GB" smtClean="0"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6F66-8112-B32B-22A6-55FAF26F1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29169-66F6-A019-5E8F-D3850543B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47F82-CA7F-4F59-86DC-7E6F33EAE9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13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AC246-4E45-44D8-8B1E-5899BD86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584200"/>
            <a:ext cx="54000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504F-D9FA-4999-AE5D-1D61DDD71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76" y="1233488"/>
            <a:ext cx="10585451" cy="50403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8CC4B-6723-46E4-AB90-50BA16C94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6020" y="6552000"/>
            <a:ext cx="692520" cy="117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23CBF1-4937-4F73-ADE4-AF33AF6A245C}" type="datetime1">
              <a:rPr lang="en-GB" smtClean="0"/>
              <a:pPr/>
              <a:t>17/02/2026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E6014-1F70-444C-A052-7146B85C4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09420" y="6552000"/>
            <a:ext cx="2880000" cy="117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>
                <a:solidFill>
                  <a:schemeClr val="bg1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18DB9-349C-467B-A72C-18823FA42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2" y="6552000"/>
            <a:ext cx="419220" cy="117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DE5B9797-078A-4FD7-9571-11161A4CB9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2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2"/>
          </a:solidFill>
          <a:latin typeface="Roboto" charset="0"/>
          <a:ea typeface="Roboto" charset="0"/>
          <a:cs typeface="Roboto" charset="0"/>
        </a:defRPr>
      </a:lvl1pPr>
    </p:titleStyle>
    <p:bodyStyle>
      <a:lvl1pPr marL="143992" indent="0" algn="l" defTabSz="914354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43992" indent="0" algn="l" defTabSz="914354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143992" indent="0" algn="l" defTabSz="914354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43992" indent="0" algn="l" defTabSz="914354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43992" indent="0" algn="l" defTabSz="914354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43992" indent="-143992" algn="l" defTabSz="914354" rtl="0" eaLnBrk="1" latinLnBrk="0" hangingPunct="1">
        <a:lnSpc>
          <a:spcPts val="15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3992" indent="-143992" algn="l" defTabSz="914354" rtl="0" eaLnBrk="1" latinLnBrk="0" hangingPunct="1">
        <a:lnSpc>
          <a:spcPts val="15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92" indent="-143992" algn="l" defTabSz="914354" rtl="0" eaLnBrk="1" latinLnBrk="0" hangingPunct="1">
        <a:lnSpc>
          <a:spcPts val="15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92" indent="-143992" algn="l" defTabSz="914354" rtl="0" eaLnBrk="1" latinLnBrk="0" hangingPunct="1">
        <a:lnSpc>
          <a:spcPts val="15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7">
          <p15:clr>
            <a:srgbClr val="F26B43"/>
          </p15:clr>
        </p15:guide>
        <p15:guide id="2" pos="7175">
          <p15:clr>
            <a:srgbClr val="F26B43"/>
          </p15:clr>
        </p15:guide>
        <p15:guide id="3" orient="horz" pos="368">
          <p15:clr>
            <a:srgbClr val="F26B43"/>
          </p15:clr>
        </p15:guide>
        <p15:guide id="4" orient="horz" pos="3952">
          <p15:clr>
            <a:srgbClr val="F26B43"/>
          </p15:clr>
        </p15:guide>
        <p15:guide id="5" orient="horz" pos="42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AFB16B-F173-937E-0126-5E5AE3787B0D}"/>
              </a:ext>
            </a:extLst>
          </p:cNvPr>
          <p:cNvSpPr txBox="1"/>
          <p:nvPr/>
        </p:nvSpPr>
        <p:spPr>
          <a:xfrm>
            <a:off x="767292" y="1667898"/>
            <a:ext cx="93012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4400" dirty="0"/>
              <a:t>Presentation to the Head of purchasing for sweets &amp; candies</a:t>
            </a:r>
            <a:endParaRPr lang="en-GB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2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4DD3D-410B-0ED3-FE58-48BE95584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DB1434C-7E0E-96E1-19C1-8A18FB54AAA6}"/>
              </a:ext>
            </a:extLst>
          </p:cNvPr>
          <p:cNvSpPr txBox="1"/>
          <p:nvPr/>
        </p:nvSpPr>
        <p:spPr>
          <a:xfrm>
            <a:off x="809024" y="1351725"/>
            <a:ext cx="5281230" cy="500703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22C39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Optimizing composition for customer sentiments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222C39"/>
              </a:solidFill>
              <a:latin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222C39"/>
                </a:solidFill>
              </a:rPr>
              <a:t>Strong predictors for higher customer liking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222C39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E2CFB-1477-2E88-2421-A30C6FF48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6020" y="6552000"/>
            <a:ext cx="69252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F23CBF1-4937-4F73-ADE4-AF33AF6A245C}" type="datetime1">
              <a:rPr kumimoji="0" lang="en-GB" sz="8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17/02/2026</a:t>
            </a:fld>
            <a:endParaRPr kumimoji="0" lang="en-GB" sz="8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4D8DA-91D0-F48E-3DB3-5B6DC9D9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9420" y="6552000"/>
            <a:ext cx="288000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6285-39B0-DD9D-D47B-0F14EFD8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2" y="6552000"/>
            <a:ext cx="41922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E5B9797-078A-4FD7-9571-11161A4CB93E}" type="slidenum">
              <a:rPr kumimoji="0" lang="en-GB" sz="8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8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178D776-7A25-B603-ACF9-9FA54044F2E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4387" y="697034"/>
            <a:ext cx="10588745" cy="5418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dirty="0">
                <a:ea typeface="+mn-ea"/>
                <a:cs typeface="+mn-cs"/>
              </a:rPr>
              <a:t>Balancing Exploration and Exploitation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61EDEC-85D7-F762-C854-EDA70427A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276" y="337979"/>
            <a:ext cx="10573957" cy="246221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i="0" kern="1200" dirty="0">
                <a:latin typeface="+mj-lt"/>
                <a:ea typeface="+mn-ea"/>
                <a:cs typeface="+mn-cs"/>
              </a:rPr>
              <a:t>Business Recommendation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1FD80B-089E-4A91-07C1-30955B771D47}"/>
              </a:ext>
            </a:extLst>
          </p:cNvPr>
          <p:cNvGrpSpPr/>
          <p:nvPr/>
        </p:nvGrpSpPr>
        <p:grpSpPr>
          <a:xfrm>
            <a:off x="803276" y="2550563"/>
            <a:ext cx="1745768" cy="1026346"/>
            <a:chOff x="2180515" y="3405926"/>
            <a:chExt cx="1745768" cy="1026346"/>
          </a:xfrm>
        </p:grpSpPr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15801B63-FFEB-DC38-EAF4-F5A4176DF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17454" y="3405926"/>
              <a:ext cx="677771" cy="6777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4A29B8-91C3-4AC1-8DCD-E5E5CCA41BBF}"/>
                </a:ext>
              </a:extLst>
            </p:cNvPr>
            <p:cNvSpPr txBox="1"/>
            <p:nvPr/>
          </p:nvSpPr>
          <p:spPr>
            <a:xfrm>
              <a:off x="2180515" y="4075494"/>
              <a:ext cx="1745768" cy="35677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C39"/>
                  </a:solidFill>
                  <a:effectLst/>
                  <a:uLnTx/>
                  <a:uFillTx/>
                  <a:ea typeface="+mn-ea"/>
                  <a:cs typeface="+mn-cs"/>
                </a:rPr>
                <a:t>Chocolate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8235CD3-C2FB-85EE-176E-660649F1388C}"/>
              </a:ext>
            </a:extLst>
          </p:cNvPr>
          <p:cNvSpPr txBox="1"/>
          <p:nvPr/>
        </p:nvSpPr>
        <p:spPr>
          <a:xfrm>
            <a:off x="4372555" y="3242236"/>
            <a:ext cx="1224170" cy="36954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 err="1">
                <a:ln>
                  <a:noFill/>
                </a:ln>
                <a:solidFill>
                  <a:srgbClr val="222C39"/>
                </a:solidFill>
                <a:effectLst/>
                <a:uLnTx/>
                <a:uFillTx/>
                <a:ea typeface="+mn-ea"/>
                <a:cs typeface="+mn-cs"/>
              </a:rPr>
              <a:t>Pluri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222C39"/>
                </a:solidFill>
                <a:effectLst/>
                <a:uLnTx/>
                <a:uFillTx/>
                <a:ea typeface="+mn-ea"/>
                <a:cs typeface="+mn-cs"/>
              </a:rPr>
              <a:t> Bus</a:t>
            </a:r>
          </a:p>
        </p:txBody>
      </p:sp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88CAC851-8BEF-A441-54CE-A0B783376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2274" y="2621526"/>
            <a:ext cx="646795" cy="6467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E35035-5D7D-E56C-D238-3C3B223045F9}"/>
              </a:ext>
            </a:extLst>
          </p:cNvPr>
          <p:cNvSpPr txBox="1"/>
          <p:nvPr/>
        </p:nvSpPr>
        <p:spPr>
          <a:xfrm>
            <a:off x="2807615" y="3244225"/>
            <a:ext cx="1224170" cy="36954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222C39"/>
                </a:solidFill>
                <a:effectLst/>
                <a:uLnTx/>
                <a:uFillTx/>
                <a:ea typeface="+mn-ea"/>
                <a:cs typeface="+mn-cs"/>
              </a:rPr>
              <a:t>Fruity</a:t>
            </a:r>
          </a:p>
        </p:txBody>
      </p:sp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5CDE927E-E6FA-114A-3DB8-51C90C6F1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1873" y="2621526"/>
            <a:ext cx="646795" cy="6467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1011E1-F3B9-2F12-2C26-F6750F9AC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849" y="3812158"/>
            <a:ext cx="1387066" cy="13870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9FD4E2-5277-AD2C-A6D2-F225AE354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4719" y="3812158"/>
            <a:ext cx="1387066" cy="13870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5CF575-3147-93DE-1FE8-3D48ABC69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8589" y="3812158"/>
            <a:ext cx="1387066" cy="13974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6191F9-46BE-9C39-A443-8A547899EC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531" y="5445315"/>
            <a:ext cx="5038215" cy="3112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9D8031-C1E2-B714-6B63-1A4A4DDC6B1E}"/>
              </a:ext>
            </a:extLst>
          </p:cNvPr>
          <p:cNvSpPr txBox="1"/>
          <p:nvPr/>
        </p:nvSpPr>
        <p:spPr>
          <a:xfrm>
            <a:off x="6291575" y="1351725"/>
            <a:ext cx="5281230" cy="500703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en-GB" b="1" dirty="0">
                <a:solidFill>
                  <a:srgbClr val="222C39"/>
                </a:solidFill>
                <a:latin typeface="Roboto"/>
              </a:rPr>
              <a:t>Newer compositions for market differentiation </a:t>
            </a:r>
          </a:p>
          <a:p>
            <a:pPr lvl="0">
              <a:defRPr/>
            </a:pPr>
            <a:endParaRPr lang="en-GB" b="1" dirty="0">
              <a:solidFill>
                <a:srgbClr val="222C39"/>
              </a:solidFill>
              <a:latin typeface="Roboto"/>
            </a:endParaRPr>
          </a:p>
          <a:p>
            <a:pPr algn="ctr">
              <a:defRPr/>
            </a:pPr>
            <a:r>
              <a:rPr lang="en-GB" dirty="0">
                <a:solidFill>
                  <a:srgbClr val="222C39"/>
                </a:solidFill>
              </a:rPr>
              <a:t>These are novel compositions which have not been tried by competition yet and are expected to have high liking.</a:t>
            </a:r>
          </a:p>
          <a:p>
            <a:pPr lvl="0">
              <a:defRPr/>
            </a:pPr>
            <a:endParaRPr lang="en-GB" b="1" dirty="0">
              <a:solidFill>
                <a:srgbClr val="222C39"/>
              </a:solidFill>
              <a:latin typeface="Roboto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CF1FFF-CD6D-E496-5B42-DC2E6E05A69E}"/>
              </a:ext>
            </a:extLst>
          </p:cNvPr>
          <p:cNvSpPr txBox="1"/>
          <p:nvPr/>
        </p:nvSpPr>
        <p:spPr>
          <a:xfrm>
            <a:off x="6212900" y="3477819"/>
            <a:ext cx="1959842" cy="36954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222C39"/>
                </a:solidFill>
                <a:effectLst/>
                <a:uLnTx/>
                <a:uFillTx/>
                <a:ea typeface="+mn-ea"/>
                <a:cs typeface="+mn-cs"/>
              </a:rPr>
              <a:t>Peanut </a:t>
            </a:r>
            <a:r>
              <a:rPr kumimoji="0" lang="en-GB" sz="1800" i="0" u="none" strike="noStrike" kern="1200" cap="none" spc="0" normalizeH="0" baseline="0" noProof="0" dirty="0" err="1">
                <a:ln>
                  <a:noFill/>
                </a:ln>
                <a:solidFill>
                  <a:srgbClr val="222C39"/>
                </a:solidFill>
                <a:effectLst/>
                <a:uLnTx/>
                <a:uFillTx/>
                <a:ea typeface="+mn-ea"/>
                <a:cs typeface="+mn-cs"/>
              </a:rPr>
              <a:t>Almondly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222C39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715D4FD8-BB8A-DEEE-CF59-890BD5870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4974" y="2861153"/>
            <a:ext cx="677771" cy="6777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DC62228-5E22-3849-6943-E0F98F2AB5F3}"/>
              </a:ext>
            </a:extLst>
          </p:cNvPr>
          <p:cNvSpPr txBox="1"/>
          <p:nvPr/>
        </p:nvSpPr>
        <p:spPr>
          <a:xfrm>
            <a:off x="9240137" y="3455380"/>
            <a:ext cx="2271587" cy="35677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222C39"/>
                </a:solidFill>
                <a:effectLst/>
                <a:uLnTx/>
                <a:uFillTx/>
                <a:ea typeface="+mn-ea"/>
                <a:cs typeface="+mn-cs"/>
              </a:rPr>
              <a:t>Crisped Rice Wafer</a:t>
            </a:r>
          </a:p>
        </p:txBody>
      </p:sp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CD9A13E5-913F-A291-5457-DE7BAA195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8886" y="2850707"/>
            <a:ext cx="677771" cy="6777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F8167A-6573-FEEF-1C2D-74F428283F2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14483" b="-7675"/>
          <a:stretch>
            <a:fillRect/>
          </a:stretch>
        </p:blipFill>
        <p:spPr>
          <a:xfrm>
            <a:off x="6352655" y="5423975"/>
            <a:ext cx="5159069" cy="353954"/>
          </a:xfrm>
          <a:prstGeom prst="rect">
            <a:avLst/>
          </a:prstGeom>
        </p:spPr>
      </p:pic>
      <p:pic>
        <p:nvPicPr>
          <p:cNvPr id="48" name="Graphic 47" descr="Close">
            <a:extLst>
              <a:ext uri="{FF2B5EF4-FFF2-40B4-BE49-F238E27FC236}">
                <a16:creationId xmlns:a16="http://schemas.microsoft.com/office/drawing/2014/main" id="{25C362B9-A59B-4A29-1AE3-B103EAA0C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8425" y="3858896"/>
            <a:ext cx="646795" cy="6467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5705C15-9C61-45A3-0183-0C19F6F690FB}"/>
              </a:ext>
            </a:extLst>
          </p:cNvPr>
          <p:cNvSpPr txBox="1"/>
          <p:nvPr/>
        </p:nvSpPr>
        <p:spPr>
          <a:xfrm>
            <a:off x="8388548" y="4514157"/>
            <a:ext cx="901175" cy="36954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222C39"/>
                </a:solidFill>
                <a:effectLst/>
                <a:uLnTx/>
                <a:uFillTx/>
                <a:ea typeface="+mn-ea"/>
                <a:cs typeface="+mn-cs"/>
              </a:rPr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2519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0D9B6-B95D-4B56-9747-D033E1E0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125B59-4C01-1362-2596-2140D5CF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6020" y="6552000"/>
            <a:ext cx="69252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F23CBF1-4937-4F73-ADE4-AF33AF6A245C}" type="datetime1">
              <a:rPr kumimoji="0" lang="en-GB" sz="8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17/02/2026</a:t>
            </a:fld>
            <a:endParaRPr kumimoji="0" lang="en-GB" sz="8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72337-D692-A768-7B06-FBF4DE4E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9420" y="6552000"/>
            <a:ext cx="288000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58AEB-92B8-0DA9-67ED-E7B40667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2" y="6552000"/>
            <a:ext cx="41922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E5B9797-078A-4FD7-9571-11161A4CB93E}" type="slidenum">
              <a:rPr kumimoji="0" lang="en-GB" sz="8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8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CE4E5F2-5CDF-14DC-B4A2-7783FEFDE5F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4387" y="697034"/>
            <a:ext cx="10588745" cy="5418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dirty="0">
                <a:ea typeface="+mn-ea"/>
                <a:cs typeface="+mn-cs"/>
              </a:rPr>
              <a:t>Balancing Exploration and Exploitation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53A9C-2921-46F9-59D7-7329EC1A32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276" y="337979"/>
            <a:ext cx="10573957" cy="246221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i="0" kern="1200" dirty="0">
                <a:latin typeface="+mj-lt"/>
                <a:ea typeface="+mn-ea"/>
                <a:cs typeface="+mn-cs"/>
              </a:rPr>
              <a:t>Business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61755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EAB3-C5C1-20A0-F74C-C0F732E42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9C32C-F13A-CE14-A102-FE454136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6020" y="6552000"/>
            <a:ext cx="69252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F23CBF1-4937-4F73-ADE4-AF33AF6A245C}" type="datetime1">
              <a:rPr kumimoji="0" lang="en-GB" sz="8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17/02/2026</a:t>
            </a:fld>
            <a:endParaRPr kumimoji="0" lang="en-GB" sz="8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7930F-54BE-0DD7-3BBB-57332A90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9420" y="6552000"/>
            <a:ext cx="288000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567B-4174-ABDA-DC65-6FE7B1E7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2" y="6552000"/>
            <a:ext cx="41922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E5B9797-078A-4FD7-9571-11161A4CB93E}" type="slidenum">
              <a:rPr kumimoji="0" lang="en-GB" sz="8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00006BA-FD04-3EBE-828E-D48E33B8EB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4387" y="697034"/>
            <a:ext cx="10588745" cy="5418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dirty="0">
                <a:ea typeface="+mn-ea"/>
                <a:cs typeface="+mn-cs"/>
              </a:rPr>
              <a:t>Modelling Approach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294B4-9A3B-C233-C163-2921C592B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276" y="337979"/>
            <a:ext cx="10573957" cy="246221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i="0" kern="1200" dirty="0">
                <a:latin typeface="+mj-lt"/>
                <a:ea typeface="+mn-ea"/>
                <a:cs typeface="+mn-cs"/>
              </a:rPr>
              <a:t>Business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51101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F73E-C167-1A68-7CE1-164BD559D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37752-8ABA-6E1A-9A27-2FBE1609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6020" y="6552000"/>
            <a:ext cx="69252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F23CBF1-4937-4F73-ADE4-AF33AF6A245C}" type="datetime1">
              <a:rPr kumimoji="0" lang="en-GB" sz="8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17/02/2026</a:t>
            </a:fld>
            <a:endParaRPr kumimoji="0" lang="en-GB" sz="8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A34BC-0870-0C65-9C44-669CC196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9420" y="6552000"/>
            <a:ext cx="288000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E616F-5AA1-DD84-9F46-F185AE97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2" y="6552000"/>
            <a:ext cx="419220" cy="11708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E5B9797-078A-4FD7-9571-11161A4CB93E}" type="slidenum">
              <a:rPr kumimoji="0" lang="en-GB" sz="8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8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EF25884-3817-B280-8DEE-75393915FA8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4387" y="697034"/>
            <a:ext cx="10588745" cy="5418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dirty="0">
                <a:ea typeface="+mn-ea"/>
                <a:cs typeface="+mn-cs"/>
              </a:rPr>
              <a:t>Design Space and selection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047615-97A9-A7D8-3C52-AEDEAFC6A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276" y="337979"/>
            <a:ext cx="10573957" cy="246221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i="0" kern="1200" dirty="0">
                <a:latin typeface="+mj-lt"/>
                <a:ea typeface="+mn-ea"/>
                <a:cs typeface="+mn-cs"/>
              </a:rPr>
              <a:t>Business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98318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Alloyed Theme">
  <a:themeElements>
    <a:clrScheme name="Corporate Colour">
      <a:dk1>
        <a:srgbClr val="222C39"/>
      </a:dk1>
      <a:lt1>
        <a:srgbClr val="F0F0F2"/>
      </a:lt1>
      <a:dk2>
        <a:srgbClr val="222C39"/>
      </a:dk2>
      <a:lt2>
        <a:srgbClr val="FFFFFF"/>
      </a:lt2>
      <a:accent1>
        <a:srgbClr val="235789"/>
      </a:accent1>
      <a:accent2>
        <a:srgbClr val="1B998B"/>
      </a:accent2>
      <a:accent3>
        <a:srgbClr val="F1D302"/>
      </a:accent3>
      <a:accent4>
        <a:srgbClr val="C1292E"/>
      </a:accent4>
      <a:accent5>
        <a:srgbClr val="912F56"/>
      </a:accent5>
      <a:accent6>
        <a:srgbClr val="420039"/>
      </a:accent6>
      <a:hlink>
        <a:srgbClr val="000000"/>
      </a:hlink>
      <a:folHlink>
        <a:srgbClr val="222C39"/>
      </a:folHlink>
    </a:clrScheme>
    <a:fontScheme name="Roboto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spcAft>
            <a:spcPts val="0"/>
          </a:spcAft>
          <a:defRPr sz="1100" dirty="0"/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defRPr sz="13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lloyed_WideTemplate_Rev3-DESKTOP-LU181FQ" id="{9363F359-807B-4408-9874-DBBB6B53A9F5}" vid="{954F4B29-591E-4795-98C5-502F74B81A7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91</Words>
  <Application>Microsoft Office PowerPoint</Application>
  <PresentationFormat>Widescreen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Roboto</vt:lpstr>
      <vt:lpstr>Roboto Light</vt:lpstr>
      <vt:lpstr>Roboto Medium</vt:lpstr>
      <vt:lpstr>Office Theme</vt:lpstr>
      <vt:lpstr>Alloyed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Sanchit Jain</dc:creator>
  <cp:lastModifiedBy>sanchit jain</cp:lastModifiedBy>
  <cp:revision>3</cp:revision>
  <dcterms:created xsi:type="dcterms:W3CDTF">2024-07-15T19:17:56Z</dcterms:created>
  <dcterms:modified xsi:type="dcterms:W3CDTF">2026-02-17T02:05:18Z</dcterms:modified>
</cp:coreProperties>
</file>